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8" r:id="rId29"/>
    <p:sldId id="280" r:id="rId30"/>
    <p:sldId id="282" r:id="rId31"/>
    <p:sldId id="276" r:id="rId32"/>
    <p:sldId id="302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010F84-3978-425E-BE9E-2B3438FDAE46}" v="21" dt="2021-03-22T13:55:14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anor Fewings" userId="6fc202208277c328" providerId="LiveId" clId="{EF010F84-3978-425E-BE9E-2B3438FDAE46}"/>
    <pc:docChg chg="undo custSel addSld delSld modSld sldOrd">
      <pc:chgData name="Eleanor Fewings" userId="6fc202208277c328" providerId="LiveId" clId="{EF010F84-3978-425E-BE9E-2B3438FDAE46}" dt="2021-03-22T13:56:40.892" v="662"/>
      <pc:docMkLst>
        <pc:docMk/>
      </pc:docMkLst>
      <pc:sldChg chg="addSp delSp modSp mod">
        <pc:chgData name="Eleanor Fewings" userId="6fc202208277c328" providerId="LiveId" clId="{EF010F84-3978-425E-BE9E-2B3438FDAE46}" dt="2021-03-19T17:20:38.052" v="57" actId="1076"/>
        <pc:sldMkLst>
          <pc:docMk/>
          <pc:sldMk cId="2463540683" sldId="275"/>
        </pc:sldMkLst>
        <pc:spChg chg="add mod">
          <ac:chgData name="Eleanor Fewings" userId="6fc202208277c328" providerId="LiveId" clId="{EF010F84-3978-425E-BE9E-2B3438FDAE46}" dt="2021-03-19T17:20:38.052" v="57" actId="1076"/>
          <ac:spMkLst>
            <pc:docMk/>
            <pc:sldMk cId="2463540683" sldId="275"/>
            <ac:spMk id="7" creationId="{45E0A19D-0208-4B85-A7CA-3CADFDA3A565}"/>
          </ac:spMkLst>
        </pc:spChg>
        <pc:picChg chg="add mod">
          <ac:chgData name="Eleanor Fewings" userId="6fc202208277c328" providerId="LiveId" clId="{EF010F84-3978-425E-BE9E-2B3438FDAE46}" dt="2021-03-19T17:19:55.821" v="2" actId="14100"/>
          <ac:picMkLst>
            <pc:docMk/>
            <pc:sldMk cId="2463540683" sldId="275"/>
            <ac:picMk id="5" creationId="{AD1C4C96-9D43-46D1-BB0C-D76A7C3DFA9C}"/>
          </ac:picMkLst>
        </pc:picChg>
        <pc:picChg chg="del">
          <ac:chgData name="Eleanor Fewings" userId="6fc202208277c328" providerId="LiveId" clId="{EF010F84-3978-425E-BE9E-2B3438FDAE46}" dt="2021-03-19T17:19:44.139" v="0" actId="478"/>
          <ac:picMkLst>
            <pc:docMk/>
            <pc:sldMk cId="2463540683" sldId="275"/>
            <ac:picMk id="6" creationId="{2A53C69B-96FA-4A51-9B3D-7EC790F8E5BC}"/>
          </ac:picMkLst>
        </pc:picChg>
      </pc:sldChg>
      <pc:sldChg chg="addSp delSp modSp new mod">
        <pc:chgData name="Eleanor Fewings" userId="6fc202208277c328" providerId="LiveId" clId="{EF010F84-3978-425E-BE9E-2B3438FDAE46}" dt="2021-03-22T09:47:58.510" v="516" actId="22"/>
        <pc:sldMkLst>
          <pc:docMk/>
          <pc:sldMk cId="4077318858" sldId="276"/>
        </pc:sldMkLst>
        <pc:picChg chg="add del mod">
          <ac:chgData name="Eleanor Fewings" userId="6fc202208277c328" providerId="LiveId" clId="{EF010F84-3978-425E-BE9E-2B3438FDAE46}" dt="2021-03-22T09:47:58.116" v="515" actId="478"/>
          <ac:picMkLst>
            <pc:docMk/>
            <pc:sldMk cId="4077318858" sldId="276"/>
            <ac:picMk id="5" creationId="{BFEAE29B-2625-40CC-B969-91FBFF7DDD81}"/>
          </ac:picMkLst>
        </pc:picChg>
        <pc:picChg chg="add">
          <ac:chgData name="Eleanor Fewings" userId="6fc202208277c328" providerId="LiveId" clId="{EF010F84-3978-425E-BE9E-2B3438FDAE46}" dt="2021-03-22T09:47:58.510" v="516" actId="22"/>
          <ac:picMkLst>
            <pc:docMk/>
            <pc:sldMk cId="4077318858" sldId="276"/>
            <ac:picMk id="6" creationId="{03564F3D-3CAC-4552-911D-F817275FC796}"/>
          </ac:picMkLst>
        </pc:picChg>
      </pc:sldChg>
      <pc:sldChg chg="addSp delSp modSp add mod">
        <pc:chgData name="Eleanor Fewings" userId="6fc202208277c328" providerId="LiveId" clId="{EF010F84-3978-425E-BE9E-2B3438FDAE46}" dt="2021-03-19T17:26:24.726" v="107" actId="20577"/>
        <pc:sldMkLst>
          <pc:docMk/>
          <pc:sldMk cId="642302197" sldId="277"/>
        </pc:sldMkLst>
        <pc:spChg chg="del">
          <ac:chgData name="Eleanor Fewings" userId="6fc202208277c328" providerId="LiveId" clId="{EF010F84-3978-425E-BE9E-2B3438FDAE46}" dt="2021-03-19T17:25:53.095" v="84" actId="478"/>
          <ac:spMkLst>
            <pc:docMk/>
            <pc:sldMk cId="642302197" sldId="277"/>
            <ac:spMk id="2" creationId="{6D0C6C7E-6F6E-44AD-BBA9-8853F58BAAF7}"/>
          </ac:spMkLst>
        </pc:spChg>
        <pc:spChg chg="del mod">
          <ac:chgData name="Eleanor Fewings" userId="6fc202208277c328" providerId="LiveId" clId="{EF010F84-3978-425E-BE9E-2B3438FDAE46}" dt="2021-03-19T17:25:58.691" v="87" actId="478"/>
          <ac:spMkLst>
            <pc:docMk/>
            <pc:sldMk cId="642302197" sldId="277"/>
            <ac:spMk id="3" creationId="{D85C474A-FFB4-4E6A-A09D-D8F0665AE41A}"/>
          </ac:spMkLst>
        </pc:spChg>
        <pc:spChg chg="mod">
          <ac:chgData name="Eleanor Fewings" userId="6fc202208277c328" providerId="LiveId" clId="{EF010F84-3978-425E-BE9E-2B3438FDAE46}" dt="2021-03-19T17:26:24.726" v="107" actId="20577"/>
          <ac:spMkLst>
            <pc:docMk/>
            <pc:sldMk cId="642302197" sldId="277"/>
            <ac:spMk id="7" creationId="{45E0A19D-0208-4B85-A7CA-3CADFDA3A565}"/>
          </ac:spMkLst>
        </pc:spChg>
        <pc:picChg chg="del">
          <ac:chgData name="Eleanor Fewings" userId="6fc202208277c328" providerId="LiveId" clId="{EF010F84-3978-425E-BE9E-2B3438FDAE46}" dt="2021-03-19T17:25:43.832" v="81" actId="478"/>
          <ac:picMkLst>
            <pc:docMk/>
            <pc:sldMk cId="642302197" sldId="277"/>
            <ac:picMk id="5" creationId="{AD1C4C96-9D43-46D1-BB0C-D76A7C3DFA9C}"/>
          </ac:picMkLst>
        </pc:picChg>
        <pc:picChg chg="add mod ord">
          <ac:chgData name="Eleanor Fewings" userId="6fc202208277c328" providerId="LiveId" clId="{EF010F84-3978-425E-BE9E-2B3438FDAE46}" dt="2021-03-19T17:25:54.972" v="85" actId="1076"/>
          <ac:picMkLst>
            <pc:docMk/>
            <pc:sldMk cId="642302197" sldId="277"/>
            <ac:picMk id="6" creationId="{EE68DA67-11A8-42BD-B030-4F948E1F2BAB}"/>
          </ac:picMkLst>
        </pc:picChg>
      </pc:sldChg>
      <pc:sldChg chg="addSp delSp modSp new mod modClrScheme chgLayout">
        <pc:chgData name="Eleanor Fewings" userId="6fc202208277c328" providerId="LiveId" clId="{EF010F84-3978-425E-BE9E-2B3438FDAE46}" dt="2021-03-19T18:28:01.398" v="203" actId="20577"/>
        <pc:sldMkLst>
          <pc:docMk/>
          <pc:sldMk cId="4233014538" sldId="278"/>
        </pc:sldMkLst>
        <pc:spChg chg="del mod ord">
          <ac:chgData name="Eleanor Fewings" userId="6fc202208277c328" providerId="LiveId" clId="{EF010F84-3978-425E-BE9E-2B3438FDAE46}" dt="2021-03-19T18:27:56.417" v="186" actId="700"/>
          <ac:spMkLst>
            <pc:docMk/>
            <pc:sldMk cId="4233014538" sldId="278"/>
            <ac:spMk id="2" creationId="{5669604F-49E3-4A6C-8FDC-5827D16B5CA0}"/>
          </ac:spMkLst>
        </pc:spChg>
        <pc:spChg chg="del mod ord">
          <ac:chgData name="Eleanor Fewings" userId="6fc202208277c328" providerId="LiveId" clId="{EF010F84-3978-425E-BE9E-2B3438FDAE46}" dt="2021-03-19T18:27:56.417" v="186" actId="700"/>
          <ac:spMkLst>
            <pc:docMk/>
            <pc:sldMk cId="4233014538" sldId="278"/>
            <ac:spMk id="3" creationId="{2B3464F5-951C-4F7F-B6A5-359B22D4B665}"/>
          </ac:spMkLst>
        </pc:spChg>
        <pc:spChg chg="add mod ord">
          <ac:chgData name="Eleanor Fewings" userId="6fc202208277c328" providerId="LiveId" clId="{EF010F84-3978-425E-BE9E-2B3438FDAE46}" dt="2021-03-19T18:28:01.398" v="203" actId="20577"/>
          <ac:spMkLst>
            <pc:docMk/>
            <pc:sldMk cId="4233014538" sldId="278"/>
            <ac:spMk id="4" creationId="{2CCD0F21-F6F5-4662-B540-6FA8F995C196}"/>
          </ac:spMkLst>
        </pc:spChg>
        <pc:spChg chg="add mod ord">
          <ac:chgData name="Eleanor Fewings" userId="6fc202208277c328" providerId="LiveId" clId="{EF010F84-3978-425E-BE9E-2B3438FDAE46}" dt="2021-03-19T18:27:56.417" v="186" actId="700"/>
          <ac:spMkLst>
            <pc:docMk/>
            <pc:sldMk cId="4233014538" sldId="278"/>
            <ac:spMk id="5" creationId="{AF3D67F0-D928-47C8-9BDC-7C987EBD758A}"/>
          </ac:spMkLst>
        </pc:spChg>
      </pc:sldChg>
      <pc:sldChg chg="add del ord">
        <pc:chgData name="Eleanor Fewings" userId="6fc202208277c328" providerId="LiveId" clId="{EF010F84-3978-425E-BE9E-2B3438FDAE46}" dt="2021-03-19T17:26:35.098" v="108" actId="47"/>
        <pc:sldMkLst>
          <pc:docMk/>
          <pc:sldMk cId="711359093" sldId="279"/>
        </pc:sldMkLst>
      </pc:sldChg>
      <pc:sldChg chg="addSp delSp modSp new mod">
        <pc:chgData name="Eleanor Fewings" userId="6fc202208277c328" providerId="LiveId" clId="{EF010F84-3978-425E-BE9E-2B3438FDAE46}" dt="2021-03-22T09:41:59.176" v="489" actId="14100"/>
        <pc:sldMkLst>
          <pc:docMk/>
          <pc:sldMk cId="505744478" sldId="280"/>
        </pc:sldMkLst>
        <pc:spChg chg="mod">
          <ac:chgData name="Eleanor Fewings" userId="6fc202208277c328" providerId="LiveId" clId="{EF010F84-3978-425E-BE9E-2B3438FDAE46}" dt="2021-03-19T18:29:54.328" v="293" actId="20577"/>
          <ac:spMkLst>
            <pc:docMk/>
            <pc:sldMk cId="505744478" sldId="280"/>
            <ac:spMk id="2" creationId="{32BBE807-F272-4167-B899-D08DB4B3BE19}"/>
          </ac:spMkLst>
        </pc:spChg>
        <pc:picChg chg="add del mod">
          <ac:chgData name="Eleanor Fewings" userId="6fc202208277c328" providerId="LiveId" clId="{EF010F84-3978-425E-BE9E-2B3438FDAE46}" dt="2021-03-22T09:41:55.426" v="487" actId="478"/>
          <ac:picMkLst>
            <pc:docMk/>
            <pc:sldMk cId="505744478" sldId="280"/>
            <ac:picMk id="5" creationId="{F79B2E82-FED1-4195-9DA0-EBF7956F1C5D}"/>
          </ac:picMkLst>
        </pc:picChg>
        <pc:picChg chg="add mod">
          <ac:chgData name="Eleanor Fewings" userId="6fc202208277c328" providerId="LiveId" clId="{EF010F84-3978-425E-BE9E-2B3438FDAE46}" dt="2021-03-22T09:41:59.176" v="489" actId="14100"/>
          <ac:picMkLst>
            <pc:docMk/>
            <pc:sldMk cId="505744478" sldId="280"/>
            <ac:picMk id="6" creationId="{F6A8CD02-4540-4F42-9C7E-5EB90AC087A8}"/>
          </ac:picMkLst>
        </pc:picChg>
      </pc:sldChg>
      <pc:sldChg chg="add del ord">
        <pc:chgData name="Eleanor Fewings" userId="6fc202208277c328" providerId="LiveId" clId="{EF010F84-3978-425E-BE9E-2B3438FDAE46}" dt="2021-03-19T17:26:35.793" v="109" actId="47"/>
        <pc:sldMkLst>
          <pc:docMk/>
          <pc:sldMk cId="773243588" sldId="281"/>
        </pc:sldMkLst>
      </pc:sldChg>
      <pc:sldChg chg="addSp delSp modSp new mod">
        <pc:chgData name="Eleanor Fewings" userId="6fc202208277c328" providerId="LiveId" clId="{EF010F84-3978-425E-BE9E-2B3438FDAE46}" dt="2021-03-22T10:06:54.556" v="624" actId="20577"/>
        <pc:sldMkLst>
          <pc:docMk/>
          <pc:sldMk cId="1532544512" sldId="282"/>
        </pc:sldMkLst>
        <pc:spChg chg="add mod">
          <ac:chgData name="Eleanor Fewings" userId="6fc202208277c328" providerId="LiveId" clId="{EF010F84-3978-425E-BE9E-2B3438FDAE46}" dt="2021-03-22T10:06:54.556" v="624" actId="20577"/>
          <ac:spMkLst>
            <pc:docMk/>
            <pc:sldMk cId="1532544512" sldId="282"/>
            <ac:spMk id="6" creationId="{9933EA21-12EF-4BA8-9366-AFF6D5C5883D}"/>
          </ac:spMkLst>
        </pc:spChg>
        <pc:spChg chg="add del mod">
          <ac:chgData name="Eleanor Fewings" userId="6fc202208277c328" providerId="LiveId" clId="{EF010F84-3978-425E-BE9E-2B3438FDAE46}" dt="2021-03-19T18:33:36.147" v="432"/>
          <ac:spMkLst>
            <pc:docMk/>
            <pc:sldMk cId="1532544512" sldId="282"/>
            <ac:spMk id="7" creationId="{A251AFCB-0676-4AC3-B238-F08368E2A9FE}"/>
          </ac:spMkLst>
        </pc:spChg>
        <pc:picChg chg="add del mod">
          <ac:chgData name="Eleanor Fewings" userId="6fc202208277c328" providerId="LiveId" clId="{EF010F84-3978-425E-BE9E-2B3438FDAE46}" dt="2021-03-22T09:42:40.506" v="491" actId="478"/>
          <ac:picMkLst>
            <pc:docMk/>
            <pc:sldMk cId="1532544512" sldId="282"/>
            <ac:picMk id="5" creationId="{72FD9347-D5EE-49E5-9B5F-62D59C6DD436}"/>
          </ac:picMkLst>
        </pc:picChg>
        <pc:picChg chg="add ord">
          <ac:chgData name="Eleanor Fewings" userId="6fc202208277c328" providerId="LiveId" clId="{EF010F84-3978-425E-BE9E-2B3438FDAE46}" dt="2021-03-22T09:42:43.488" v="493" actId="171"/>
          <ac:picMkLst>
            <pc:docMk/>
            <pc:sldMk cId="1532544512" sldId="282"/>
            <ac:picMk id="7" creationId="{1DFBAD03-0E09-4597-B931-C15DAD9212DB}"/>
          </ac:picMkLst>
        </pc:picChg>
      </pc:sldChg>
      <pc:sldChg chg="addSp delSp modSp add mod">
        <pc:chgData name="Eleanor Fewings" userId="6fc202208277c328" providerId="LiveId" clId="{EF010F84-3978-425E-BE9E-2B3438FDAE46}" dt="2021-03-19T17:29:23.639" v="128" actId="20577"/>
        <pc:sldMkLst>
          <pc:docMk/>
          <pc:sldMk cId="430557142" sldId="283"/>
        </pc:sldMkLst>
        <pc:spChg chg="mod">
          <ac:chgData name="Eleanor Fewings" userId="6fc202208277c328" providerId="LiveId" clId="{EF010F84-3978-425E-BE9E-2B3438FDAE46}" dt="2021-03-19T17:29:23.639" v="128" actId="20577"/>
          <ac:spMkLst>
            <pc:docMk/>
            <pc:sldMk cId="430557142" sldId="283"/>
            <ac:spMk id="7" creationId="{45E0A19D-0208-4B85-A7CA-3CADFDA3A565}"/>
          </ac:spMkLst>
        </pc:spChg>
        <pc:picChg chg="add mod ord">
          <ac:chgData name="Eleanor Fewings" userId="6fc202208277c328" providerId="LiveId" clId="{EF010F84-3978-425E-BE9E-2B3438FDAE46}" dt="2021-03-19T17:28:27.409" v="125" actId="171"/>
          <ac:picMkLst>
            <pc:docMk/>
            <pc:sldMk cId="430557142" sldId="283"/>
            <ac:picMk id="3" creationId="{35D6484F-AD5B-49C7-97A4-A2541F8E50B2}"/>
          </ac:picMkLst>
        </pc:picChg>
        <pc:picChg chg="del">
          <ac:chgData name="Eleanor Fewings" userId="6fc202208277c328" providerId="LiveId" clId="{EF010F84-3978-425E-BE9E-2B3438FDAE46}" dt="2021-03-19T17:28:29.189" v="126" actId="478"/>
          <ac:picMkLst>
            <pc:docMk/>
            <pc:sldMk cId="430557142" sldId="283"/>
            <ac:picMk id="6" creationId="{EE68DA67-11A8-42BD-B030-4F948E1F2BAB}"/>
          </ac:picMkLst>
        </pc:picChg>
      </pc:sldChg>
      <pc:sldChg chg="add del ord">
        <pc:chgData name="Eleanor Fewings" userId="6fc202208277c328" providerId="LiveId" clId="{EF010F84-3978-425E-BE9E-2B3438FDAE46}" dt="2021-03-19T17:26:36.276" v="110" actId="47"/>
        <pc:sldMkLst>
          <pc:docMk/>
          <pc:sldMk cId="3131093392" sldId="283"/>
        </pc:sldMkLst>
      </pc:sldChg>
      <pc:sldChg chg="add del">
        <pc:chgData name="Eleanor Fewings" userId="6fc202208277c328" providerId="LiveId" clId="{EF010F84-3978-425E-BE9E-2B3438FDAE46}" dt="2021-03-19T17:26:36.726" v="111" actId="47"/>
        <pc:sldMkLst>
          <pc:docMk/>
          <pc:sldMk cId="618675406" sldId="284"/>
        </pc:sldMkLst>
      </pc:sldChg>
      <pc:sldChg chg="addSp delSp modSp add mod">
        <pc:chgData name="Eleanor Fewings" userId="6fc202208277c328" providerId="LiveId" clId="{EF010F84-3978-425E-BE9E-2B3438FDAE46}" dt="2021-03-19T17:29:41.429" v="136" actId="20577"/>
        <pc:sldMkLst>
          <pc:docMk/>
          <pc:sldMk cId="3963544692" sldId="284"/>
        </pc:sldMkLst>
        <pc:spChg chg="mod">
          <ac:chgData name="Eleanor Fewings" userId="6fc202208277c328" providerId="LiveId" clId="{EF010F84-3978-425E-BE9E-2B3438FDAE46}" dt="2021-03-19T17:29:41.429" v="136" actId="20577"/>
          <ac:spMkLst>
            <pc:docMk/>
            <pc:sldMk cId="3963544692" sldId="284"/>
            <ac:spMk id="7" creationId="{45E0A19D-0208-4B85-A7CA-3CADFDA3A565}"/>
          </ac:spMkLst>
        </pc:spChg>
        <pc:picChg chg="add mod ord">
          <ac:chgData name="Eleanor Fewings" userId="6fc202208277c328" providerId="LiveId" clId="{EF010F84-3978-425E-BE9E-2B3438FDAE46}" dt="2021-03-19T17:29:34.700" v="132" actId="171"/>
          <ac:picMkLst>
            <pc:docMk/>
            <pc:sldMk cId="3963544692" sldId="284"/>
            <ac:picMk id="3" creationId="{D71D0C1E-C4D7-47DD-8DA2-23E868263ED1}"/>
          </ac:picMkLst>
        </pc:picChg>
        <pc:picChg chg="del mod">
          <ac:chgData name="Eleanor Fewings" userId="6fc202208277c328" providerId="LiveId" clId="{EF010F84-3978-425E-BE9E-2B3438FDAE46}" dt="2021-03-19T17:29:36.975" v="134" actId="478"/>
          <ac:picMkLst>
            <pc:docMk/>
            <pc:sldMk cId="3963544692" sldId="284"/>
            <ac:picMk id="6" creationId="{EE68DA67-11A8-42BD-B030-4F948E1F2BAB}"/>
          </ac:picMkLst>
        </pc:picChg>
      </pc:sldChg>
      <pc:sldChg chg="addSp delSp modSp add mod">
        <pc:chgData name="Eleanor Fewings" userId="6fc202208277c328" providerId="LiveId" clId="{EF010F84-3978-425E-BE9E-2B3438FDAE46}" dt="2021-03-19T17:30:37.859" v="147" actId="478"/>
        <pc:sldMkLst>
          <pc:docMk/>
          <pc:sldMk cId="2558502027" sldId="285"/>
        </pc:sldMkLst>
        <pc:spChg chg="mod">
          <ac:chgData name="Eleanor Fewings" userId="6fc202208277c328" providerId="LiveId" clId="{EF010F84-3978-425E-BE9E-2B3438FDAE46}" dt="2021-03-19T17:30:02.213" v="140" actId="20577"/>
          <ac:spMkLst>
            <pc:docMk/>
            <pc:sldMk cId="2558502027" sldId="285"/>
            <ac:spMk id="7" creationId="{45E0A19D-0208-4B85-A7CA-3CADFDA3A565}"/>
          </ac:spMkLst>
        </pc:spChg>
        <pc:picChg chg="add mod ord">
          <ac:chgData name="Eleanor Fewings" userId="6fc202208277c328" providerId="LiveId" clId="{EF010F84-3978-425E-BE9E-2B3438FDAE46}" dt="2021-03-19T17:30:36.159" v="145" actId="171"/>
          <ac:picMkLst>
            <pc:docMk/>
            <pc:sldMk cId="2558502027" sldId="285"/>
            <ac:picMk id="3" creationId="{BBD1A917-A0A8-400F-B350-D6F362DB95D5}"/>
          </ac:picMkLst>
        </pc:picChg>
        <pc:picChg chg="del mod">
          <ac:chgData name="Eleanor Fewings" userId="6fc202208277c328" providerId="LiveId" clId="{EF010F84-3978-425E-BE9E-2B3438FDAE46}" dt="2021-03-19T17:30:37.859" v="147" actId="478"/>
          <ac:picMkLst>
            <pc:docMk/>
            <pc:sldMk cId="2558502027" sldId="285"/>
            <ac:picMk id="6" creationId="{EE68DA67-11A8-42BD-B030-4F948E1F2BAB}"/>
          </ac:picMkLst>
        </pc:picChg>
      </pc:sldChg>
      <pc:sldChg chg="add del">
        <pc:chgData name="Eleanor Fewings" userId="6fc202208277c328" providerId="LiveId" clId="{EF010F84-3978-425E-BE9E-2B3438FDAE46}" dt="2021-03-19T17:26:37.544" v="112" actId="47"/>
        <pc:sldMkLst>
          <pc:docMk/>
          <pc:sldMk cId="2892407081" sldId="285"/>
        </pc:sldMkLst>
      </pc:sldChg>
      <pc:sldChg chg="addSp delSp modSp add mod">
        <pc:chgData name="Eleanor Fewings" userId="6fc202208277c328" providerId="LiveId" clId="{EF010F84-3978-425E-BE9E-2B3438FDAE46}" dt="2021-03-19T17:31:23.209" v="155" actId="478"/>
        <pc:sldMkLst>
          <pc:docMk/>
          <pc:sldMk cId="358967833" sldId="286"/>
        </pc:sldMkLst>
        <pc:spChg chg="mod">
          <ac:chgData name="Eleanor Fewings" userId="6fc202208277c328" providerId="LiveId" clId="{EF010F84-3978-425E-BE9E-2B3438FDAE46}" dt="2021-03-19T17:30:42.869" v="149" actId="20577"/>
          <ac:spMkLst>
            <pc:docMk/>
            <pc:sldMk cId="358967833" sldId="286"/>
            <ac:spMk id="7" creationId="{45E0A19D-0208-4B85-A7CA-3CADFDA3A565}"/>
          </ac:spMkLst>
        </pc:spChg>
        <pc:picChg chg="add mod ord">
          <ac:chgData name="Eleanor Fewings" userId="6fc202208277c328" providerId="LiveId" clId="{EF010F84-3978-425E-BE9E-2B3438FDAE46}" dt="2021-03-19T17:31:21.501" v="154" actId="171"/>
          <ac:picMkLst>
            <pc:docMk/>
            <pc:sldMk cId="358967833" sldId="286"/>
            <ac:picMk id="3" creationId="{1748CF40-5DEF-49A9-8BC3-4028B254910C}"/>
          </ac:picMkLst>
        </pc:picChg>
        <pc:picChg chg="del mod">
          <ac:chgData name="Eleanor Fewings" userId="6fc202208277c328" providerId="LiveId" clId="{EF010F84-3978-425E-BE9E-2B3438FDAE46}" dt="2021-03-19T17:31:23.209" v="155" actId="478"/>
          <ac:picMkLst>
            <pc:docMk/>
            <pc:sldMk cId="358967833" sldId="286"/>
            <ac:picMk id="6" creationId="{EE68DA67-11A8-42BD-B030-4F948E1F2BAB}"/>
          </ac:picMkLst>
        </pc:picChg>
      </pc:sldChg>
      <pc:sldChg chg="add del">
        <pc:chgData name="Eleanor Fewings" userId="6fc202208277c328" providerId="LiveId" clId="{EF010F84-3978-425E-BE9E-2B3438FDAE46}" dt="2021-03-19T17:26:38.143" v="113" actId="47"/>
        <pc:sldMkLst>
          <pc:docMk/>
          <pc:sldMk cId="1125902612" sldId="286"/>
        </pc:sldMkLst>
      </pc:sldChg>
      <pc:sldChg chg="addSp delSp modSp add mod">
        <pc:chgData name="Eleanor Fewings" userId="6fc202208277c328" providerId="LiveId" clId="{EF010F84-3978-425E-BE9E-2B3438FDAE46}" dt="2021-03-19T17:32:04.679" v="168" actId="20577"/>
        <pc:sldMkLst>
          <pc:docMk/>
          <pc:sldMk cId="1341124470" sldId="287"/>
        </pc:sldMkLst>
        <pc:spChg chg="mod">
          <ac:chgData name="Eleanor Fewings" userId="6fc202208277c328" providerId="LiveId" clId="{EF010F84-3978-425E-BE9E-2B3438FDAE46}" dt="2021-03-19T17:32:04.679" v="168" actId="20577"/>
          <ac:spMkLst>
            <pc:docMk/>
            <pc:sldMk cId="1341124470" sldId="287"/>
            <ac:spMk id="7" creationId="{45E0A19D-0208-4B85-A7CA-3CADFDA3A565}"/>
          </ac:spMkLst>
        </pc:spChg>
        <pc:picChg chg="add del">
          <ac:chgData name="Eleanor Fewings" userId="6fc202208277c328" providerId="LiveId" clId="{EF010F84-3978-425E-BE9E-2B3438FDAE46}" dt="2021-03-19T17:31:49.549" v="159" actId="22"/>
          <ac:picMkLst>
            <pc:docMk/>
            <pc:sldMk cId="1341124470" sldId="287"/>
            <ac:picMk id="3" creationId="{9936B08A-668B-40E4-B469-7F3FC0EA1682}"/>
          </ac:picMkLst>
        </pc:picChg>
        <pc:picChg chg="add mod ord">
          <ac:chgData name="Eleanor Fewings" userId="6fc202208277c328" providerId="LiveId" clId="{EF010F84-3978-425E-BE9E-2B3438FDAE46}" dt="2021-03-19T17:32:00.069" v="164" actId="171"/>
          <ac:picMkLst>
            <pc:docMk/>
            <pc:sldMk cId="1341124470" sldId="287"/>
            <ac:picMk id="5" creationId="{E9573077-3528-414A-A845-7AFB2967EA75}"/>
          </ac:picMkLst>
        </pc:picChg>
        <pc:picChg chg="add del mod">
          <ac:chgData name="Eleanor Fewings" userId="6fc202208277c328" providerId="LiveId" clId="{EF010F84-3978-425E-BE9E-2B3438FDAE46}" dt="2021-03-19T17:32:01.809" v="166" actId="478"/>
          <ac:picMkLst>
            <pc:docMk/>
            <pc:sldMk cId="1341124470" sldId="287"/>
            <ac:picMk id="6" creationId="{EE68DA67-11A8-42BD-B030-4F948E1F2BAB}"/>
          </ac:picMkLst>
        </pc:picChg>
      </pc:sldChg>
      <pc:sldChg chg="addSp delSp modSp add mod">
        <pc:chgData name="Eleanor Fewings" userId="6fc202208277c328" providerId="LiveId" clId="{EF010F84-3978-425E-BE9E-2B3438FDAE46}" dt="2021-03-19T17:32:45.853" v="176" actId="478"/>
        <pc:sldMkLst>
          <pc:docMk/>
          <pc:sldMk cId="4171950726" sldId="288"/>
        </pc:sldMkLst>
        <pc:spChg chg="mod">
          <ac:chgData name="Eleanor Fewings" userId="6fc202208277c328" providerId="LiveId" clId="{EF010F84-3978-425E-BE9E-2B3438FDAE46}" dt="2021-03-19T17:32:38.387" v="172" actId="20577"/>
          <ac:spMkLst>
            <pc:docMk/>
            <pc:sldMk cId="4171950726" sldId="288"/>
            <ac:spMk id="7" creationId="{45E0A19D-0208-4B85-A7CA-3CADFDA3A565}"/>
          </ac:spMkLst>
        </pc:spChg>
        <pc:picChg chg="add mod ord">
          <ac:chgData name="Eleanor Fewings" userId="6fc202208277c328" providerId="LiveId" clId="{EF010F84-3978-425E-BE9E-2B3438FDAE46}" dt="2021-03-19T17:32:42.930" v="174" actId="167"/>
          <ac:picMkLst>
            <pc:docMk/>
            <pc:sldMk cId="4171950726" sldId="288"/>
            <ac:picMk id="3" creationId="{4A72A0F9-0B66-4A59-857C-173F346209C9}"/>
          </ac:picMkLst>
        </pc:picChg>
        <pc:picChg chg="del mod">
          <ac:chgData name="Eleanor Fewings" userId="6fc202208277c328" providerId="LiveId" clId="{EF010F84-3978-425E-BE9E-2B3438FDAE46}" dt="2021-03-19T17:32:45.853" v="176" actId="478"/>
          <ac:picMkLst>
            <pc:docMk/>
            <pc:sldMk cId="4171950726" sldId="288"/>
            <ac:picMk id="6" creationId="{EE68DA67-11A8-42BD-B030-4F948E1F2BAB}"/>
          </ac:picMkLst>
        </pc:picChg>
      </pc:sldChg>
      <pc:sldChg chg="addSp delSp modSp add mod">
        <pc:chgData name="Eleanor Fewings" userId="6fc202208277c328" providerId="LiveId" clId="{EF010F84-3978-425E-BE9E-2B3438FDAE46}" dt="2021-03-19T17:33:26.559" v="185" actId="20577"/>
        <pc:sldMkLst>
          <pc:docMk/>
          <pc:sldMk cId="3565279129" sldId="289"/>
        </pc:sldMkLst>
        <pc:spChg chg="mod">
          <ac:chgData name="Eleanor Fewings" userId="6fc202208277c328" providerId="LiveId" clId="{EF010F84-3978-425E-BE9E-2B3438FDAE46}" dt="2021-03-19T17:33:26.559" v="185" actId="20577"/>
          <ac:spMkLst>
            <pc:docMk/>
            <pc:sldMk cId="3565279129" sldId="289"/>
            <ac:spMk id="7" creationId="{45E0A19D-0208-4B85-A7CA-3CADFDA3A565}"/>
          </ac:spMkLst>
        </pc:spChg>
        <pc:picChg chg="add mod ord">
          <ac:chgData name="Eleanor Fewings" userId="6fc202208277c328" providerId="LiveId" clId="{EF010F84-3978-425E-BE9E-2B3438FDAE46}" dt="2021-03-19T17:33:22.080" v="181" actId="171"/>
          <ac:picMkLst>
            <pc:docMk/>
            <pc:sldMk cId="3565279129" sldId="289"/>
            <ac:picMk id="3" creationId="{8C53F04A-0912-41A5-B304-87AEEC040E94}"/>
          </ac:picMkLst>
        </pc:picChg>
        <pc:picChg chg="del mod">
          <ac:chgData name="Eleanor Fewings" userId="6fc202208277c328" providerId="LiveId" clId="{EF010F84-3978-425E-BE9E-2B3438FDAE46}" dt="2021-03-19T17:33:23.852" v="183" actId="478"/>
          <ac:picMkLst>
            <pc:docMk/>
            <pc:sldMk cId="3565279129" sldId="289"/>
            <ac:picMk id="6" creationId="{EE68DA67-11A8-42BD-B030-4F948E1F2BAB}"/>
          </ac:picMkLst>
        </pc:picChg>
      </pc:sldChg>
      <pc:sldChg chg="modSp new del mod">
        <pc:chgData name="Eleanor Fewings" userId="6fc202208277c328" providerId="LiveId" clId="{EF010F84-3978-425E-BE9E-2B3438FDAE46}" dt="2021-03-22T10:09:32.256" v="657" actId="47"/>
        <pc:sldMkLst>
          <pc:docMk/>
          <pc:sldMk cId="1489311819" sldId="290"/>
        </pc:sldMkLst>
        <pc:spChg chg="mod">
          <ac:chgData name="Eleanor Fewings" userId="6fc202208277c328" providerId="LiveId" clId="{EF010F84-3978-425E-BE9E-2B3438FDAE46}" dt="2021-03-22T10:08:30.386" v="656" actId="20577"/>
          <ac:spMkLst>
            <pc:docMk/>
            <pc:sldMk cId="1489311819" sldId="290"/>
            <ac:spMk id="2" creationId="{9F89851B-BF64-44F7-970F-A9947E38C9DF}"/>
          </ac:spMkLst>
        </pc:spChg>
      </pc:sldChg>
      <pc:sldChg chg="addSp delSp modSp add mod">
        <pc:chgData name="Eleanor Fewings" userId="6fc202208277c328" providerId="LiveId" clId="{EF010F84-3978-425E-BE9E-2B3438FDAE46}" dt="2021-03-22T09:52:32.846" v="523" actId="14100"/>
        <pc:sldMkLst>
          <pc:docMk/>
          <pc:sldMk cId="938799316" sldId="291"/>
        </pc:sldMkLst>
        <pc:picChg chg="add del mod">
          <ac:chgData name="Eleanor Fewings" userId="6fc202208277c328" providerId="LiveId" clId="{EF010F84-3978-425E-BE9E-2B3438FDAE46}" dt="2021-03-22T09:52:24.676" v="520" actId="478"/>
          <ac:picMkLst>
            <pc:docMk/>
            <pc:sldMk cId="938799316" sldId="291"/>
            <ac:picMk id="5" creationId="{4DF37908-1C67-4F02-8C4A-A6A686C14705}"/>
          </ac:picMkLst>
        </pc:picChg>
        <pc:picChg chg="add mod">
          <ac:chgData name="Eleanor Fewings" userId="6fc202208277c328" providerId="LiveId" clId="{EF010F84-3978-425E-BE9E-2B3438FDAE46}" dt="2021-03-22T09:52:32.846" v="523" actId="14100"/>
          <ac:picMkLst>
            <pc:docMk/>
            <pc:sldMk cId="938799316" sldId="291"/>
            <ac:picMk id="6" creationId="{2F8D9904-0590-4824-8E8A-CF5159C2F679}"/>
          </ac:picMkLst>
        </pc:picChg>
        <pc:picChg chg="del">
          <ac:chgData name="Eleanor Fewings" userId="6fc202208277c328" providerId="LiveId" clId="{EF010F84-3978-425E-BE9E-2B3438FDAE46}" dt="2021-03-19T18:39:44.318" v="450" actId="478"/>
          <ac:picMkLst>
            <pc:docMk/>
            <pc:sldMk cId="938799316" sldId="291"/>
            <ac:picMk id="6" creationId="{B89A2AE2-0BA3-4D53-A4A9-3EE4093DBFB0}"/>
          </ac:picMkLst>
        </pc:picChg>
      </pc:sldChg>
      <pc:sldChg chg="addSp delSp modSp add mod">
        <pc:chgData name="Eleanor Fewings" userId="6fc202208277c328" providerId="LiveId" clId="{EF010F84-3978-425E-BE9E-2B3438FDAE46}" dt="2021-03-22T09:53:15.296" v="526" actId="14100"/>
        <pc:sldMkLst>
          <pc:docMk/>
          <pc:sldMk cId="3673843646" sldId="292"/>
        </pc:sldMkLst>
        <pc:picChg chg="add del mod">
          <ac:chgData name="Eleanor Fewings" userId="6fc202208277c328" providerId="LiveId" clId="{EF010F84-3978-425E-BE9E-2B3438FDAE46}" dt="2021-03-22T09:53:10.496" v="524" actId="478"/>
          <ac:picMkLst>
            <pc:docMk/>
            <pc:sldMk cId="3673843646" sldId="292"/>
            <ac:picMk id="5" creationId="{B9046ED0-BD87-4312-968F-9FC03BF8F871}"/>
          </ac:picMkLst>
        </pc:picChg>
        <pc:picChg chg="del">
          <ac:chgData name="Eleanor Fewings" userId="6fc202208277c328" providerId="LiveId" clId="{EF010F84-3978-425E-BE9E-2B3438FDAE46}" dt="2021-03-19T18:40:09.868" v="454" actId="478"/>
          <ac:picMkLst>
            <pc:docMk/>
            <pc:sldMk cId="3673843646" sldId="292"/>
            <ac:picMk id="6" creationId="{AB18CFDE-537D-48CB-A472-B8BB01A53594}"/>
          </ac:picMkLst>
        </pc:picChg>
        <pc:picChg chg="add mod">
          <ac:chgData name="Eleanor Fewings" userId="6fc202208277c328" providerId="LiveId" clId="{EF010F84-3978-425E-BE9E-2B3438FDAE46}" dt="2021-03-22T09:53:15.296" v="526" actId="14100"/>
          <ac:picMkLst>
            <pc:docMk/>
            <pc:sldMk cId="3673843646" sldId="292"/>
            <ac:picMk id="6" creationId="{F5049AA0-B27C-4D57-9AEA-DBBA6616F37E}"/>
          </ac:picMkLst>
        </pc:picChg>
      </pc:sldChg>
      <pc:sldChg chg="addSp delSp modSp add mod">
        <pc:chgData name="Eleanor Fewings" userId="6fc202208277c328" providerId="LiveId" clId="{EF010F84-3978-425E-BE9E-2B3438FDAE46}" dt="2021-03-22T09:53:43.336" v="530" actId="14100"/>
        <pc:sldMkLst>
          <pc:docMk/>
          <pc:sldMk cId="2856023129" sldId="293"/>
        </pc:sldMkLst>
        <pc:picChg chg="add del mod">
          <ac:chgData name="Eleanor Fewings" userId="6fc202208277c328" providerId="LiveId" clId="{EF010F84-3978-425E-BE9E-2B3438FDAE46}" dt="2021-03-22T09:53:37.355" v="527" actId="478"/>
          <ac:picMkLst>
            <pc:docMk/>
            <pc:sldMk cId="2856023129" sldId="293"/>
            <ac:picMk id="5" creationId="{203113B4-5BB2-4D81-BE86-DD75C21CCFB7}"/>
          </ac:picMkLst>
        </pc:picChg>
        <pc:picChg chg="del">
          <ac:chgData name="Eleanor Fewings" userId="6fc202208277c328" providerId="LiveId" clId="{EF010F84-3978-425E-BE9E-2B3438FDAE46}" dt="2021-03-19T18:40:31.778" v="457" actId="478"/>
          <ac:picMkLst>
            <pc:docMk/>
            <pc:sldMk cId="2856023129" sldId="293"/>
            <ac:picMk id="6" creationId="{9BEF4862-7EB2-491D-AECD-427C81B53405}"/>
          </ac:picMkLst>
        </pc:picChg>
        <pc:picChg chg="add mod">
          <ac:chgData name="Eleanor Fewings" userId="6fc202208277c328" providerId="LiveId" clId="{EF010F84-3978-425E-BE9E-2B3438FDAE46}" dt="2021-03-22T09:53:43.336" v="530" actId="14100"/>
          <ac:picMkLst>
            <pc:docMk/>
            <pc:sldMk cId="2856023129" sldId="293"/>
            <ac:picMk id="6" creationId="{D7929F5C-AC3D-4A34-B351-8F4F6813C07F}"/>
          </ac:picMkLst>
        </pc:picChg>
      </pc:sldChg>
      <pc:sldChg chg="addSp delSp modSp add mod">
        <pc:chgData name="Eleanor Fewings" userId="6fc202208277c328" providerId="LiveId" clId="{EF010F84-3978-425E-BE9E-2B3438FDAE46}" dt="2021-03-22T09:54:04.976" v="534" actId="14100"/>
        <pc:sldMkLst>
          <pc:docMk/>
          <pc:sldMk cId="2183522898" sldId="294"/>
        </pc:sldMkLst>
        <pc:picChg chg="add del mod">
          <ac:chgData name="Eleanor Fewings" userId="6fc202208277c328" providerId="LiveId" clId="{EF010F84-3978-425E-BE9E-2B3438FDAE46}" dt="2021-03-22T09:53:59.716" v="531" actId="478"/>
          <ac:picMkLst>
            <pc:docMk/>
            <pc:sldMk cId="2183522898" sldId="294"/>
            <ac:picMk id="5" creationId="{B2E27717-DB27-4434-BC6E-0E6A4D2418E6}"/>
          </ac:picMkLst>
        </pc:picChg>
        <pc:picChg chg="del">
          <ac:chgData name="Eleanor Fewings" userId="6fc202208277c328" providerId="LiveId" clId="{EF010F84-3978-425E-BE9E-2B3438FDAE46}" dt="2021-03-19T18:40:51.969" v="460" actId="478"/>
          <ac:picMkLst>
            <pc:docMk/>
            <pc:sldMk cId="2183522898" sldId="294"/>
            <ac:picMk id="6" creationId="{45D5B43E-6CFB-42EC-825C-66E178700CEE}"/>
          </ac:picMkLst>
        </pc:picChg>
        <pc:picChg chg="add mod">
          <ac:chgData name="Eleanor Fewings" userId="6fc202208277c328" providerId="LiveId" clId="{EF010F84-3978-425E-BE9E-2B3438FDAE46}" dt="2021-03-22T09:54:04.976" v="534" actId="14100"/>
          <ac:picMkLst>
            <pc:docMk/>
            <pc:sldMk cId="2183522898" sldId="294"/>
            <ac:picMk id="6" creationId="{5F12485F-64FA-4EE7-9A7A-83DA50D3DEF4}"/>
          </ac:picMkLst>
        </pc:picChg>
      </pc:sldChg>
      <pc:sldChg chg="addSp delSp modSp add mod">
        <pc:chgData name="Eleanor Fewings" userId="6fc202208277c328" providerId="LiveId" clId="{EF010F84-3978-425E-BE9E-2B3438FDAE46}" dt="2021-03-22T09:54:29.156" v="537" actId="14100"/>
        <pc:sldMkLst>
          <pc:docMk/>
          <pc:sldMk cId="1419038759" sldId="295"/>
        </pc:sldMkLst>
        <pc:picChg chg="del">
          <ac:chgData name="Eleanor Fewings" userId="6fc202208277c328" providerId="LiveId" clId="{EF010F84-3978-425E-BE9E-2B3438FDAE46}" dt="2021-03-19T18:41:12.518" v="464" actId="478"/>
          <ac:picMkLst>
            <pc:docMk/>
            <pc:sldMk cId="1419038759" sldId="295"/>
            <ac:picMk id="5" creationId="{A5D647E9-1987-4D76-88F3-CD8CF59320CF}"/>
          </ac:picMkLst>
        </pc:picChg>
        <pc:picChg chg="add mod">
          <ac:chgData name="Eleanor Fewings" userId="6fc202208277c328" providerId="LiveId" clId="{EF010F84-3978-425E-BE9E-2B3438FDAE46}" dt="2021-03-22T09:54:29.156" v="537" actId="14100"/>
          <ac:picMkLst>
            <pc:docMk/>
            <pc:sldMk cId="1419038759" sldId="295"/>
            <ac:picMk id="5" creationId="{C4C0A4E7-31A5-48FF-9864-E463227B81FB}"/>
          </ac:picMkLst>
        </pc:picChg>
        <pc:picChg chg="add del mod">
          <ac:chgData name="Eleanor Fewings" userId="6fc202208277c328" providerId="LiveId" clId="{EF010F84-3978-425E-BE9E-2B3438FDAE46}" dt="2021-03-22T09:54:25.496" v="535" actId="478"/>
          <ac:picMkLst>
            <pc:docMk/>
            <pc:sldMk cId="1419038759" sldId="295"/>
            <ac:picMk id="6" creationId="{2A94D727-844C-4058-841F-C94395C8F34C}"/>
          </ac:picMkLst>
        </pc:picChg>
      </pc:sldChg>
      <pc:sldChg chg="addSp delSp modSp add mod">
        <pc:chgData name="Eleanor Fewings" userId="6fc202208277c328" providerId="LiveId" clId="{EF010F84-3978-425E-BE9E-2B3438FDAE46}" dt="2021-03-22T13:56:40.892" v="662"/>
        <pc:sldMkLst>
          <pc:docMk/>
          <pc:sldMk cId="4048146272" sldId="296"/>
        </pc:sldMkLst>
        <pc:spChg chg="mod">
          <ac:chgData name="Eleanor Fewings" userId="6fc202208277c328" providerId="LiveId" clId="{EF010F84-3978-425E-BE9E-2B3438FDAE46}" dt="2021-03-22T13:56:40.892" v="662"/>
          <ac:spMkLst>
            <pc:docMk/>
            <pc:sldMk cId="4048146272" sldId="296"/>
            <ac:spMk id="2" creationId="{23F51D68-289F-4065-B8D8-0AEB53696D67}"/>
          </ac:spMkLst>
        </pc:spChg>
        <pc:picChg chg="add del mod">
          <ac:chgData name="Eleanor Fewings" userId="6fc202208277c328" providerId="LiveId" clId="{EF010F84-3978-425E-BE9E-2B3438FDAE46}" dt="2021-03-22T09:55:12.926" v="538" actId="478"/>
          <ac:picMkLst>
            <pc:docMk/>
            <pc:sldMk cId="4048146272" sldId="296"/>
            <ac:picMk id="5" creationId="{8F5A99E3-D723-49B5-9603-71F4A4F6C4B6}"/>
          </ac:picMkLst>
        </pc:picChg>
        <pc:picChg chg="add mod">
          <ac:chgData name="Eleanor Fewings" userId="6fc202208277c328" providerId="LiveId" clId="{EF010F84-3978-425E-BE9E-2B3438FDAE46}" dt="2021-03-22T09:55:17.056" v="540" actId="14100"/>
          <ac:picMkLst>
            <pc:docMk/>
            <pc:sldMk cId="4048146272" sldId="296"/>
            <ac:picMk id="6" creationId="{06780903-219C-4925-99AF-2FFECE88C037}"/>
          </ac:picMkLst>
        </pc:picChg>
        <pc:picChg chg="del">
          <ac:chgData name="Eleanor Fewings" userId="6fc202208277c328" providerId="LiveId" clId="{EF010F84-3978-425E-BE9E-2B3438FDAE46}" dt="2021-03-19T18:41:51.228" v="467" actId="478"/>
          <ac:picMkLst>
            <pc:docMk/>
            <pc:sldMk cId="4048146272" sldId="296"/>
            <ac:picMk id="6" creationId="{C9CF4C36-035F-4249-9C3A-6A03D69E733C}"/>
          </ac:picMkLst>
        </pc:picChg>
      </pc:sldChg>
      <pc:sldChg chg="addSp delSp modSp add mod">
        <pc:chgData name="Eleanor Fewings" userId="6fc202208277c328" providerId="LiveId" clId="{EF010F84-3978-425E-BE9E-2B3438FDAE46}" dt="2021-03-22T10:02:54.316" v="575" actId="20577"/>
        <pc:sldMkLst>
          <pc:docMk/>
          <pc:sldMk cId="3576155605" sldId="297"/>
        </pc:sldMkLst>
        <pc:spChg chg="mod">
          <ac:chgData name="Eleanor Fewings" userId="6fc202208277c328" providerId="LiveId" clId="{EF010F84-3978-425E-BE9E-2B3438FDAE46}" dt="2021-03-22T10:02:54.316" v="575" actId="20577"/>
          <ac:spMkLst>
            <pc:docMk/>
            <pc:sldMk cId="3576155605" sldId="297"/>
            <ac:spMk id="2" creationId="{23F51D68-289F-4065-B8D8-0AEB53696D67}"/>
          </ac:spMkLst>
        </pc:spChg>
        <pc:picChg chg="add mod">
          <ac:chgData name="Eleanor Fewings" userId="6fc202208277c328" providerId="LiveId" clId="{EF010F84-3978-425E-BE9E-2B3438FDAE46}" dt="2021-03-22T09:55:41.216" v="544" actId="14100"/>
          <ac:picMkLst>
            <pc:docMk/>
            <pc:sldMk cId="3576155605" sldId="297"/>
            <ac:picMk id="5" creationId="{08BF36D3-E14D-45CA-833E-12677E94C484}"/>
          </ac:picMkLst>
        </pc:picChg>
        <pc:picChg chg="del">
          <ac:chgData name="Eleanor Fewings" userId="6fc202208277c328" providerId="LiveId" clId="{EF010F84-3978-425E-BE9E-2B3438FDAE46}" dt="2021-03-19T18:42:28.053" v="471" actId="478"/>
          <ac:picMkLst>
            <pc:docMk/>
            <pc:sldMk cId="3576155605" sldId="297"/>
            <ac:picMk id="5" creationId="{97837173-4392-456D-9730-D7C19CC42E5B}"/>
          </ac:picMkLst>
        </pc:picChg>
        <pc:picChg chg="add del mod">
          <ac:chgData name="Eleanor Fewings" userId="6fc202208277c328" providerId="LiveId" clId="{EF010F84-3978-425E-BE9E-2B3438FDAE46}" dt="2021-03-22T09:55:35.326" v="541" actId="478"/>
          <ac:picMkLst>
            <pc:docMk/>
            <pc:sldMk cId="3576155605" sldId="297"/>
            <ac:picMk id="6" creationId="{902E0BC3-D9D0-461A-AD32-EBF9D9334687}"/>
          </ac:picMkLst>
        </pc:picChg>
      </pc:sldChg>
      <pc:sldChg chg="addSp delSp modSp add mod">
        <pc:chgData name="Eleanor Fewings" userId="6fc202208277c328" providerId="LiveId" clId="{EF010F84-3978-425E-BE9E-2B3438FDAE46}" dt="2021-03-22T10:05:36.476" v="598" actId="20577"/>
        <pc:sldMkLst>
          <pc:docMk/>
          <pc:sldMk cId="641741950" sldId="298"/>
        </pc:sldMkLst>
        <pc:spChg chg="mod">
          <ac:chgData name="Eleanor Fewings" userId="6fc202208277c328" providerId="LiveId" clId="{EF010F84-3978-425E-BE9E-2B3438FDAE46}" dt="2021-03-22T10:05:36.476" v="598" actId="20577"/>
          <ac:spMkLst>
            <pc:docMk/>
            <pc:sldMk cId="641741950" sldId="298"/>
            <ac:spMk id="2" creationId="{23F51D68-289F-4065-B8D8-0AEB53696D67}"/>
          </ac:spMkLst>
        </pc:spChg>
        <pc:picChg chg="del">
          <ac:chgData name="Eleanor Fewings" userId="6fc202208277c328" providerId="LiveId" clId="{EF010F84-3978-425E-BE9E-2B3438FDAE46}" dt="2021-03-19T18:42:50.928" v="474" actId="478"/>
          <ac:picMkLst>
            <pc:docMk/>
            <pc:sldMk cId="641741950" sldId="298"/>
            <ac:picMk id="5" creationId="{46F98AD6-71BE-4F40-A076-C9DD9BA555F1}"/>
          </ac:picMkLst>
        </pc:picChg>
        <pc:picChg chg="add mod">
          <ac:chgData name="Eleanor Fewings" userId="6fc202208277c328" providerId="LiveId" clId="{EF010F84-3978-425E-BE9E-2B3438FDAE46}" dt="2021-03-22T09:56:20.226" v="548" actId="14100"/>
          <ac:picMkLst>
            <pc:docMk/>
            <pc:sldMk cId="641741950" sldId="298"/>
            <ac:picMk id="5" creationId="{8F5450AB-95C8-44CE-803B-96EEFB4FE163}"/>
          </ac:picMkLst>
        </pc:picChg>
        <pc:picChg chg="add del mod">
          <ac:chgData name="Eleanor Fewings" userId="6fc202208277c328" providerId="LiveId" clId="{EF010F84-3978-425E-BE9E-2B3438FDAE46}" dt="2021-03-22T09:56:13.896" v="545" actId="478"/>
          <ac:picMkLst>
            <pc:docMk/>
            <pc:sldMk cId="641741950" sldId="298"/>
            <ac:picMk id="6" creationId="{728563CE-AC3E-4A57-9A61-723763314B1D}"/>
          </ac:picMkLst>
        </pc:picChg>
      </pc:sldChg>
      <pc:sldChg chg="addSp delSp modSp add mod">
        <pc:chgData name="Eleanor Fewings" userId="6fc202208277c328" providerId="LiveId" clId="{EF010F84-3978-425E-BE9E-2B3438FDAE46}" dt="2021-03-22T10:07:06.076" v="634" actId="20577"/>
        <pc:sldMkLst>
          <pc:docMk/>
          <pc:sldMk cId="2122521547" sldId="299"/>
        </pc:sldMkLst>
        <pc:spChg chg="mod">
          <ac:chgData name="Eleanor Fewings" userId="6fc202208277c328" providerId="LiveId" clId="{EF010F84-3978-425E-BE9E-2B3438FDAE46}" dt="2021-03-22T10:07:06.076" v="634" actId="20577"/>
          <ac:spMkLst>
            <pc:docMk/>
            <pc:sldMk cId="2122521547" sldId="299"/>
            <ac:spMk id="2" creationId="{23F51D68-289F-4065-B8D8-0AEB53696D67}"/>
          </ac:spMkLst>
        </pc:spChg>
        <pc:picChg chg="add mod">
          <ac:chgData name="Eleanor Fewings" userId="6fc202208277c328" providerId="LiveId" clId="{EF010F84-3978-425E-BE9E-2B3438FDAE46}" dt="2021-03-22T09:56:53.196" v="551" actId="14100"/>
          <ac:picMkLst>
            <pc:docMk/>
            <pc:sldMk cId="2122521547" sldId="299"/>
            <ac:picMk id="5" creationId="{768EB255-99BC-4807-B4E8-700F96B4CE2A}"/>
          </ac:picMkLst>
        </pc:picChg>
        <pc:picChg chg="del">
          <ac:chgData name="Eleanor Fewings" userId="6fc202208277c328" providerId="LiveId" clId="{EF010F84-3978-425E-BE9E-2B3438FDAE46}" dt="2021-03-19T18:43:15.978" v="478" actId="478"/>
          <ac:picMkLst>
            <pc:docMk/>
            <pc:sldMk cId="2122521547" sldId="299"/>
            <ac:picMk id="5" creationId="{E455C5FC-0E89-4679-AAB7-90751C960001}"/>
          </ac:picMkLst>
        </pc:picChg>
        <pc:picChg chg="add del mod">
          <ac:chgData name="Eleanor Fewings" userId="6fc202208277c328" providerId="LiveId" clId="{EF010F84-3978-425E-BE9E-2B3438FDAE46}" dt="2021-03-22T09:56:49.446" v="549" actId="478"/>
          <ac:picMkLst>
            <pc:docMk/>
            <pc:sldMk cId="2122521547" sldId="299"/>
            <ac:picMk id="6" creationId="{A6D07CC0-8272-4B4E-9678-64FE344C688F}"/>
          </ac:picMkLst>
        </pc:picChg>
      </pc:sldChg>
      <pc:sldChg chg="addSp delSp modSp add mod">
        <pc:chgData name="Eleanor Fewings" userId="6fc202208277c328" providerId="LiveId" clId="{EF010F84-3978-425E-BE9E-2B3438FDAE46}" dt="2021-03-22T09:57:21.156" v="555" actId="14100"/>
        <pc:sldMkLst>
          <pc:docMk/>
          <pc:sldMk cId="3657688377" sldId="300"/>
        </pc:sldMkLst>
        <pc:picChg chg="del">
          <ac:chgData name="Eleanor Fewings" userId="6fc202208277c328" providerId="LiveId" clId="{EF010F84-3978-425E-BE9E-2B3438FDAE46}" dt="2021-03-19T18:43:34.188" v="481" actId="478"/>
          <ac:picMkLst>
            <pc:docMk/>
            <pc:sldMk cId="3657688377" sldId="300"/>
            <ac:picMk id="5" creationId="{353532E7-B396-4E2C-BDD9-80E92CDB35E2}"/>
          </ac:picMkLst>
        </pc:picChg>
        <pc:picChg chg="add mod">
          <ac:chgData name="Eleanor Fewings" userId="6fc202208277c328" providerId="LiveId" clId="{EF010F84-3978-425E-BE9E-2B3438FDAE46}" dt="2021-03-22T09:57:21.156" v="555" actId="14100"/>
          <ac:picMkLst>
            <pc:docMk/>
            <pc:sldMk cId="3657688377" sldId="300"/>
            <ac:picMk id="5" creationId="{7EAB876B-9D05-47D4-BFD8-437D9CFC8C6B}"/>
          </ac:picMkLst>
        </pc:picChg>
        <pc:picChg chg="add del mod">
          <ac:chgData name="Eleanor Fewings" userId="6fc202208277c328" providerId="LiveId" clId="{EF010F84-3978-425E-BE9E-2B3438FDAE46}" dt="2021-03-22T09:57:12.511" v="552" actId="478"/>
          <ac:picMkLst>
            <pc:docMk/>
            <pc:sldMk cId="3657688377" sldId="300"/>
            <ac:picMk id="6" creationId="{513D6703-E2F6-47F4-AAA5-D18BCC6B23BB}"/>
          </ac:picMkLst>
        </pc:picChg>
      </pc:sldChg>
      <pc:sldChg chg="addSp delSp modSp add mod">
        <pc:chgData name="Eleanor Fewings" userId="6fc202208277c328" providerId="LiveId" clId="{EF010F84-3978-425E-BE9E-2B3438FDAE46}" dt="2021-03-22T10:07:27.911" v="649" actId="20577"/>
        <pc:sldMkLst>
          <pc:docMk/>
          <pc:sldMk cId="1901496989" sldId="301"/>
        </pc:sldMkLst>
        <pc:spChg chg="mod">
          <ac:chgData name="Eleanor Fewings" userId="6fc202208277c328" providerId="LiveId" clId="{EF010F84-3978-425E-BE9E-2B3438FDAE46}" dt="2021-03-22T10:07:27.911" v="649" actId="20577"/>
          <ac:spMkLst>
            <pc:docMk/>
            <pc:sldMk cId="1901496989" sldId="301"/>
            <ac:spMk id="2" creationId="{23F51D68-289F-4065-B8D8-0AEB53696D67}"/>
          </ac:spMkLst>
        </pc:spChg>
        <pc:spChg chg="mod">
          <ac:chgData name="Eleanor Fewings" userId="6fc202208277c328" providerId="LiveId" clId="{EF010F84-3978-425E-BE9E-2B3438FDAE46}" dt="2021-03-22T09:57:53.147" v="560" actId="1076"/>
          <ac:spMkLst>
            <pc:docMk/>
            <pc:sldMk cId="1901496989" sldId="301"/>
            <ac:spMk id="3" creationId="{1B8522FF-63B6-432B-8AFB-284A2BE79B51}"/>
          </ac:spMkLst>
        </pc:spChg>
        <pc:picChg chg="add del mod">
          <ac:chgData name="Eleanor Fewings" userId="6fc202208277c328" providerId="LiveId" clId="{EF010F84-3978-425E-BE9E-2B3438FDAE46}" dt="2021-03-22T09:57:43.996" v="556" actId="478"/>
          <ac:picMkLst>
            <pc:docMk/>
            <pc:sldMk cId="1901496989" sldId="301"/>
            <ac:picMk id="5" creationId="{6748E6A1-60CE-470B-B74E-6CADEFF5FEFF}"/>
          </ac:picMkLst>
        </pc:picChg>
        <pc:picChg chg="add mod">
          <ac:chgData name="Eleanor Fewings" userId="6fc202208277c328" providerId="LiveId" clId="{EF010F84-3978-425E-BE9E-2B3438FDAE46}" dt="2021-03-22T09:57:51.086" v="559" actId="14100"/>
          <ac:picMkLst>
            <pc:docMk/>
            <pc:sldMk cId="1901496989" sldId="301"/>
            <ac:picMk id="6" creationId="{7175BC8C-12EA-4A5B-82C5-3431AEC47E0F}"/>
          </ac:picMkLst>
        </pc:picChg>
        <pc:picChg chg="del">
          <ac:chgData name="Eleanor Fewings" userId="6fc202208277c328" providerId="LiveId" clId="{EF010F84-3978-425E-BE9E-2B3438FDAE46}" dt="2021-03-19T18:44:01.737" v="484" actId="478"/>
          <ac:picMkLst>
            <pc:docMk/>
            <pc:sldMk cId="1901496989" sldId="301"/>
            <ac:picMk id="6" creationId="{BCEBEA68-F10C-41CA-A6B0-DB051499BEF5}"/>
          </ac:picMkLst>
        </pc:picChg>
      </pc:sldChg>
      <pc:sldChg chg="addSp delSp modSp add mod">
        <pc:chgData name="Eleanor Fewings" userId="6fc202208277c328" providerId="LiveId" clId="{EF010F84-3978-425E-BE9E-2B3438FDAE46}" dt="2021-03-22T09:52:04.436" v="519" actId="14100"/>
        <pc:sldMkLst>
          <pc:docMk/>
          <pc:sldMk cId="621705850" sldId="302"/>
        </pc:sldMkLst>
        <pc:picChg chg="add mod">
          <ac:chgData name="Eleanor Fewings" userId="6fc202208277c328" providerId="LiveId" clId="{EF010F84-3978-425E-BE9E-2B3438FDAE46}" dt="2021-03-22T09:52:04.436" v="519" actId="14100"/>
          <ac:picMkLst>
            <pc:docMk/>
            <pc:sldMk cId="621705850" sldId="302"/>
            <ac:picMk id="5" creationId="{3160D861-EA90-4574-8048-C5B714DA23BC}"/>
          </ac:picMkLst>
        </pc:picChg>
        <pc:picChg chg="del mod">
          <ac:chgData name="Eleanor Fewings" userId="6fc202208277c328" providerId="LiveId" clId="{EF010F84-3978-425E-BE9E-2B3438FDAE46}" dt="2021-03-19T18:39:25.217" v="448" actId="478"/>
          <ac:picMkLst>
            <pc:docMk/>
            <pc:sldMk cId="621705850" sldId="302"/>
            <ac:picMk id="5" creationId="{869B6C82-A597-4A20-82B2-AD31DB72CEDB}"/>
          </ac:picMkLst>
        </pc:picChg>
        <pc:picChg chg="add del mod">
          <ac:chgData name="Eleanor Fewings" userId="6fc202208277c328" providerId="LiveId" clId="{EF010F84-3978-425E-BE9E-2B3438FDAE46}" dt="2021-03-22T09:52:00.647" v="517" actId="478"/>
          <ac:picMkLst>
            <pc:docMk/>
            <pc:sldMk cId="621705850" sldId="302"/>
            <ac:picMk id="6" creationId="{9569BF07-5DC5-451B-B44B-EEF3BFA98E63}"/>
          </ac:picMkLst>
        </pc:picChg>
      </pc:sldChg>
      <pc:sldChg chg="addSp new mod">
        <pc:chgData name="Eleanor Fewings" userId="6fc202208277c328" providerId="LiveId" clId="{EF010F84-3978-425E-BE9E-2B3438FDAE46}" dt="2021-03-22T10:39:07.878" v="659" actId="22"/>
        <pc:sldMkLst>
          <pc:docMk/>
          <pc:sldMk cId="2521385240" sldId="303"/>
        </pc:sldMkLst>
        <pc:picChg chg="add">
          <ac:chgData name="Eleanor Fewings" userId="6fc202208277c328" providerId="LiveId" clId="{EF010F84-3978-425E-BE9E-2B3438FDAE46}" dt="2021-03-22T10:39:07.878" v="659" actId="22"/>
          <ac:picMkLst>
            <pc:docMk/>
            <pc:sldMk cId="2521385240" sldId="303"/>
            <ac:picMk id="5" creationId="{1C53109B-F229-4A90-A154-C72A60892295}"/>
          </ac:picMkLst>
        </pc:picChg>
      </pc:sldChg>
      <pc:sldChg chg="add">
        <pc:chgData name="Eleanor Fewings" userId="6fc202208277c328" providerId="LiveId" clId="{EF010F84-3978-425E-BE9E-2B3438FDAE46}" dt="2021-03-22T13:55:14.981" v="660"/>
        <pc:sldMkLst>
          <pc:docMk/>
          <pc:sldMk cId="3145061844" sldId="30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86A2-5E39-4C90-B577-96F11C59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6A0CE-25DB-4A4B-8CAD-7D1DCC47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662CA-62EE-4D02-B862-05258D16D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848E-E707-4A3B-BB89-E4E771AE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B1F16-EB69-43DD-B65B-BF5C51A5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17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79BB-E9CE-4227-928B-9973CAEF9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C28CC-229D-4960-8702-788A1E5CB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669B-1CD1-4C36-91E4-5C11824AB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5E630-56DC-454F-BD15-D2B5B725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CD2E8-0DA6-456E-82B9-F15A1AD4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5EAAC-D40C-4FA3-9506-6A9963F0B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1E3FD-B573-4DEF-B336-A480585B1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D1561-D433-409B-8B89-E8F7DEDE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F0469-0B66-46C1-8B1A-6666527D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ABF38-1DFE-4746-86BF-7862D14C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87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FCCC-3811-4402-8818-FB55ADA3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EE22-D571-4CE0-A6D9-F00488EF7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17B4E-823F-4BEC-BA3F-1D05B8DF1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35F8D-26FA-45E6-B756-3B00AF1A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4825-B424-4ACE-8685-71C7CAE7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82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82BB-8568-452E-A35B-45AEDCFF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29768-8659-4517-8C88-9AFD8730A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8E8E9-08EA-466B-8E1F-7112F75A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A330-0923-4259-BC7B-63DE7FB95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5524A-BA18-4A19-A046-B29AE25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36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CE76-2D8E-46B0-BAFB-1EDCF012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7B1B-9F77-401F-B18C-B46F27788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D71CC-78ED-445E-BF06-EA92DAFD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0F6F3-652D-407E-B716-DB55ECDE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8C461-F0E0-4FA3-ACE7-E00F03E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EDC17-ED4D-4D01-A5F5-9751DAF6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86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D6A9-4567-411A-85F7-200BE902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7C61-D13D-4141-B46D-B9638ACA2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35F59-7D41-4773-B841-44ACE19E5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E4CCC-567D-4239-9676-2BAC548AD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D2042-E38E-44F9-A414-AD80D737F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AC561-0F9D-44DF-83C9-A9C4A48C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BB3CE-4108-4FCB-B055-242C5E68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01743-5088-44AF-9493-4C9174E7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5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4AFB-3903-43F9-99E3-913E8173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CF563-C66D-46DA-9A36-F3EF8714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5B9B9-D4CF-42F7-B9F9-D1D18184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CDC55-F9C8-4AC3-BF2C-70017631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22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18824-7654-4ECA-9F14-7B69C031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9905-0B6D-4D23-B3BB-7F395D77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7F223-5F62-4372-80FC-4B020CE1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55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30E5-9FB6-4845-A7BA-5504DF41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EEB5-BC57-441D-8AB1-31A4E37DA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355B3-88D4-4505-BF71-850FF2AA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19589-A255-4B7D-8571-64E5B322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66F8A-769C-4420-AA5E-09D531682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C818F-BAE0-4025-990E-3A292B6B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1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590A-3AF1-49DB-9FD1-6FCEAF91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5F76B-CC02-4773-A040-6DDDB042A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DED25-583C-4418-A7AB-649D8BB02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947-564A-4099-9517-3552EC7E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CD578-9578-4929-A4A9-D9C368E7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76E44-AF5D-4CEA-B269-6AED9ABF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83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130A3-2D8E-4DCE-BCC5-3C50AAB3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4F2EB-7899-45C9-934D-4F71E81C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35151-1C2E-44CC-8450-A0F182DCE0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CDE82-C446-4328-8EA3-1A07C053BEAB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8D20B-27A8-48E9-B6EB-AA193B02D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BCB1F-9AE1-43CE-9CD0-B47163ED8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8872C-2AA7-4591-BC73-7CBAF90701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78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C4F4-7907-43FB-8FD3-9391C2AB6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Integration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CBC72-A147-4BFA-915F-331E976FE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97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Immune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47E9-1987-4D76-88F3-CD8CF593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942"/>
            <a:ext cx="11643360" cy="60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8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VSMC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F4C36-035F-4249-9C3A-6A03D69E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164"/>
            <a:ext cx="11556274" cy="60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Pericyte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37173-4392-456D-9730-D7C19CC4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994"/>
            <a:ext cx="11425646" cy="593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Fibroblast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98AD6-71BE-4F40-A076-C9DD9BA5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686"/>
            <a:ext cx="11547566" cy="5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1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Endothelial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5C5FC-0E89-4679-AAB7-90751C96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074"/>
            <a:ext cx="11591109" cy="60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 err="1"/>
              <a:t>Cellcycle</a:t>
            </a:r>
            <a:r>
              <a:rPr lang="en-GB" dirty="0"/>
              <a:t>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532E7-B396-4E2C-BDD9-80E92CD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7863"/>
            <a:ext cx="11477897" cy="59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3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Immune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BEA68-F10C-41CA-A6B0-DB051499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235"/>
            <a:ext cx="11378967" cy="590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40F7-41D5-4075-9C3A-82CF9507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127-9F54-4AC2-B3AF-86A0B0ED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B7745-11C5-4D89-A9B5-2CE6855D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A5AD9F-A7B3-4D95-BD65-B6D3EC971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Differential expression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56060B-255F-4FC7-BC38-D893CD1337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Calcified </a:t>
            </a:r>
            <a:r>
              <a:rPr lang="en-GB"/>
              <a:t>vs controls</a:t>
            </a:r>
          </a:p>
        </p:txBody>
      </p:sp>
    </p:spTree>
    <p:extLst>
      <p:ext uri="{BB962C8B-B14F-4D97-AF65-F5344CB8AC3E}">
        <p14:creationId xmlns:p14="http://schemas.microsoft.com/office/powerpoint/2010/main" val="12380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6C7E-6F6E-44AD-BBA9-8853F58B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474A-FFB4-4E6A-A09D-D8F0665AE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C4C96-9D43-46D1-BB0C-D76A7C3D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326088"/>
            <a:ext cx="11440156" cy="653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112991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10 DE genes (calcified vs control) per cluster</a:t>
            </a:r>
          </a:p>
        </p:txBody>
      </p:sp>
    </p:spTree>
    <p:extLst>
      <p:ext uri="{BB962C8B-B14F-4D97-AF65-F5344CB8AC3E}">
        <p14:creationId xmlns:p14="http://schemas.microsoft.com/office/powerpoint/2010/main" val="246354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2FAF-88F4-4828-AA51-6AE3478F2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218B-4437-42CA-923A-981C699F8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5C803-739E-45D6-9BE3-9EF9D108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4661D-8783-4A98-9716-E1CC51ABE929}"/>
              </a:ext>
            </a:extLst>
          </p:cNvPr>
          <p:cNvSpPr txBox="1"/>
          <p:nvPr/>
        </p:nvSpPr>
        <p:spPr>
          <a:xfrm>
            <a:off x="1410789" y="365125"/>
            <a:ext cx="1262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Integrated </a:t>
            </a:r>
            <a:r>
              <a:rPr lang="en-GB" dirty="0" err="1"/>
              <a:t>celltypes</a:t>
            </a:r>
            <a:r>
              <a:rPr lang="en-GB" dirty="0"/>
              <a:t> allocated per sample</a:t>
            </a:r>
          </a:p>
        </p:txBody>
      </p:sp>
    </p:spTree>
    <p:extLst>
      <p:ext uri="{BB962C8B-B14F-4D97-AF65-F5344CB8AC3E}">
        <p14:creationId xmlns:p14="http://schemas.microsoft.com/office/powerpoint/2010/main" val="185800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68DA67-11A8-42BD-B030-4F948E1F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313423"/>
            <a:ext cx="11440156" cy="653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0</a:t>
            </a:r>
          </a:p>
        </p:txBody>
      </p:sp>
    </p:spTree>
    <p:extLst>
      <p:ext uri="{BB962C8B-B14F-4D97-AF65-F5344CB8AC3E}">
        <p14:creationId xmlns:p14="http://schemas.microsoft.com/office/powerpoint/2010/main" val="642302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6484F-AD5B-49C7-97A4-A2541F8E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9" y="345198"/>
            <a:ext cx="11360658" cy="6486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1</a:t>
            </a:r>
          </a:p>
        </p:txBody>
      </p:sp>
    </p:spTree>
    <p:extLst>
      <p:ext uri="{BB962C8B-B14F-4D97-AF65-F5344CB8AC3E}">
        <p14:creationId xmlns:p14="http://schemas.microsoft.com/office/powerpoint/2010/main" val="43055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D0C1E-C4D7-47DD-8DA2-23E86826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326088"/>
            <a:ext cx="11440156" cy="653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2</a:t>
            </a:r>
          </a:p>
        </p:txBody>
      </p:sp>
    </p:spTree>
    <p:extLst>
      <p:ext uri="{BB962C8B-B14F-4D97-AF65-F5344CB8AC3E}">
        <p14:creationId xmlns:p14="http://schemas.microsoft.com/office/powerpoint/2010/main" val="396354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1A917-A0A8-400F-B350-D6F362DB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272462"/>
            <a:ext cx="11534078" cy="6585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3</a:t>
            </a:r>
          </a:p>
        </p:txBody>
      </p:sp>
    </p:spTree>
    <p:extLst>
      <p:ext uri="{BB962C8B-B14F-4D97-AF65-F5344CB8AC3E}">
        <p14:creationId xmlns:p14="http://schemas.microsoft.com/office/powerpoint/2010/main" val="255850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8CF40-5DEF-49A9-8BC3-4028B254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3" y="393982"/>
            <a:ext cx="11321244" cy="6464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4</a:t>
            </a:r>
          </a:p>
        </p:txBody>
      </p:sp>
    </p:spTree>
    <p:extLst>
      <p:ext uri="{BB962C8B-B14F-4D97-AF65-F5344CB8AC3E}">
        <p14:creationId xmlns:p14="http://schemas.microsoft.com/office/powerpoint/2010/main" val="358967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73077-3528-414A-A845-7AFB2967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326088"/>
            <a:ext cx="11440156" cy="653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5</a:t>
            </a:r>
          </a:p>
        </p:txBody>
      </p:sp>
    </p:spTree>
    <p:extLst>
      <p:ext uri="{BB962C8B-B14F-4D97-AF65-F5344CB8AC3E}">
        <p14:creationId xmlns:p14="http://schemas.microsoft.com/office/powerpoint/2010/main" val="134112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2A0F9-0B66-4A59-857C-173F3462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1" y="381268"/>
            <a:ext cx="11440156" cy="6531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6</a:t>
            </a:r>
          </a:p>
        </p:txBody>
      </p:sp>
    </p:spTree>
    <p:extLst>
      <p:ext uri="{BB962C8B-B14F-4D97-AF65-F5344CB8AC3E}">
        <p14:creationId xmlns:p14="http://schemas.microsoft.com/office/powerpoint/2010/main" val="4171950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3F04A-0912-41A5-B304-87AEEC040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1" y="276962"/>
            <a:ext cx="11526196" cy="6581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0A19D-0208-4B85-A7CA-3CADFDA3A565}"/>
              </a:ext>
            </a:extLst>
          </p:cNvPr>
          <p:cNvSpPr txBox="1"/>
          <p:nvPr/>
        </p:nvSpPr>
        <p:spPr>
          <a:xfrm>
            <a:off x="1206230" y="26280"/>
            <a:ext cx="935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Top 60 DE genes (calcified vs control) – cluster 7</a:t>
            </a:r>
          </a:p>
        </p:txBody>
      </p:sp>
    </p:spTree>
    <p:extLst>
      <p:ext uri="{BB962C8B-B14F-4D97-AF65-F5344CB8AC3E}">
        <p14:creationId xmlns:p14="http://schemas.microsoft.com/office/powerpoint/2010/main" val="3565279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CD0F21-F6F5-4662-B540-6FA8F995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Kidney only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D67F0-D928-47C8-9BDC-7C987EBD7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014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E807-F272-4167-B899-D08DB4B3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730"/>
          </a:xfrm>
        </p:spPr>
        <p:txBody>
          <a:bodyPr>
            <a:normAutofit/>
          </a:bodyPr>
          <a:lstStyle/>
          <a:p>
            <a:r>
              <a:rPr lang="en-GB" sz="2400" dirty="0"/>
              <a:t>Reintegration – MH6 and MH7 only, showing labels generated per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C7BF-8BD7-4100-8576-BEAE627B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8CD02-4540-4F42-9C7E-5EB90AC0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964078"/>
            <a:ext cx="10322762" cy="58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4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1997-3FA0-494D-9646-9B2233BF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4EE3-8AA8-41B5-AFA4-10EEDD815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003DA-2492-4BBE-B47D-0241187B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4E889-FB19-4F2C-BBD5-148D7C50C8D2}"/>
              </a:ext>
            </a:extLst>
          </p:cNvPr>
          <p:cNvSpPr txBox="1"/>
          <p:nvPr/>
        </p:nvSpPr>
        <p:spPr>
          <a:xfrm>
            <a:off x="6627222" y="263525"/>
            <a:ext cx="1480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0-VSMC</a:t>
            </a:r>
          </a:p>
          <a:p>
            <a:r>
              <a:rPr lang="en-GB" dirty="0"/>
              <a:t>1-VSMC</a:t>
            </a:r>
          </a:p>
          <a:p>
            <a:r>
              <a:rPr lang="en-GB" dirty="0"/>
              <a:t>2-Endothelial</a:t>
            </a:r>
          </a:p>
          <a:p>
            <a:r>
              <a:rPr lang="en-GB" dirty="0"/>
              <a:t>3-Fibroblasts</a:t>
            </a:r>
          </a:p>
          <a:p>
            <a:r>
              <a:rPr lang="en-GB" dirty="0"/>
              <a:t>4-Immune</a:t>
            </a:r>
          </a:p>
          <a:p>
            <a:r>
              <a:rPr lang="en-GB" dirty="0"/>
              <a:t>5-Fibroblasts</a:t>
            </a:r>
          </a:p>
          <a:p>
            <a:r>
              <a:rPr lang="en-GB" dirty="0"/>
              <a:t>6-Pericytes</a:t>
            </a:r>
          </a:p>
          <a:p>
            <a:r>
              <a:rPr lang="en-GB" dirty="0"/>
              <a:t>7-Unknown</a:t>
            </a:r>
          </a:p>
        </p:txBody>
      </p:sp>
    </p:spTree>
    <p:extLst>
      <p:ext uri="{BB962C8B-B14F-4D97-AF65-F5344CB8AC3E}">
        <p14:creationId xmlns:p14="http://schemas.microsoft.com/office/powerpoint/2010/main" val="946841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50A5-4A8B-4317-AB48-7706AC3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C695-3835-4865-9F7F-4D34E02A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BAD03-0E09-4597-B931-C15DAD92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0"/>
            <a:ext cx="120112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3EA21-12EF-4BA8-9366-AFF6D5C5883D}"/>
              </a:ext>
            </a:extLst>
          </p:cNvPr>
          <p:cNvSpPr txBox="1"/>
          <p:nvPr/>
        </p:nvSpPr>
        <p:spPr>
          <a:xfrm>
            <a:off x="4820056" y="121027"/>
            <a:ext cx="23532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0-VSMC</a:t>
            </a:r>
          </a:p>
          <a:p>
            <a:r>
              <a:rPr lang="en-GB" dirty="0"/>
              <a:t>1-VSMC/pericytes</a:t>
            </a:r>
          </a:p>
          <a:p>
            <a:r>
              <a:rPr lang="en-GB" dirty="0"/>
              <a:t>2-Fibroblasts</a:t>
            </a:r>
          </a:p>
          <a:p>
            <a:r>
              <a:rPr lang="en-GB" dirty="0"/>
              <a:t>3-Endothelial</a:t>
            </a:r>
          </a:p>
          <a:p>
            <a:r>
              <a:rPr lang="en-GB" dirty="0"/>
              <a:t>4-Fibrolasts</a:t>
            </a:r>
          </a:p>
          <a:p>
            <a:r>
              <a:rPr lang="en-GB" dirty="0"/>
              <a:t>5-Endothilial/pericytes</a:t>
            </a:r>
          </a:p>
          <a:p>
            <a:r>
              <a:rPr lang="en-GB" dirty="0"/>
              <a:t>6-VSMC/immune</a:t>
            </a:r>
          </a:p>
          <a:p>
            <a:r>
              <a:rPr lang="en-GB" dirty="0"/>
              <a:t>7-Unknown</a:t>
            </a:r>
          </a:p>
          <a:p>
            <a:r>
              <a:rPr lang="en-GB" dirty="0"/>
              <a:t>8-VSMC/immune</a:t>
            </a:r>
          </a:p>
          <a:p>
            <a:r>
              <a:rPr lang="en-GB" dirty="0"/>
              <a:t>9-NA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544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1D68-4AB5-4786-82CB-E6E49FCF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2D20-0D16-498C-9D77-1FBEC06C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64F3D-3CAC-4552-911D-F817275F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0"/>
            <a:ext cx="12011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8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VSMC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0D861-EA90-4574-8048-C5B714DA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770546"/>
            <a:ext cx="10661721" cy="608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Pericyte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D9904-0590-4824-8E8A-CF5159C2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784048"/>
            <a:ext cx="10638071" cy="60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99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Fibroblast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49AA0-B27C-4D57-9AEA-DBBA6616F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853976"/>
            <a:ext cx="10515600" cy="60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43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Endothelial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29F5C-AC3D-4A34-B351-8F4F6813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788276"/>
            <a:ext cx="10630666" cy="60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3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 err="1"/>
              <a:t>Cellcycle</a:t>
            </a:r>
            <a:r>
              <a:rPr lang="en-GB" dirty="0"/>
              <a:t>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2485F-64FA-4EE7-9A7A-83DA50D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853974"/>
            <a:ext cx="10515600" cy="60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22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Immune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0A4E7-31A5-48FF-9864-E463227B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784048"/>
            <a:ext cx="10638072" cy="60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8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VSMC markers – 0,1?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80903-219C-4925-99AF-2FFECE88C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892066"/>
            <a:ext cx="10448886" cy="59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46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Pericyte markers – cluster 1,5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F36D3-E14D-45CA-833E-12677E94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6"/>
            <a:ext cx="10515600" cy="60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5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3142-6F14-41E5-9AFC-8A84AF62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9EABD-FF4A-4F5E-81A9-4914D3097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92C6F-1159-471D-B6D7-D69A3645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7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Fibroblast markers – cluster 4 (1?)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450AB-95C8-44CE-803B-96EEFB4F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740979"/>
            <a:ext cx="10713506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41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Endothelial markers – cluster 3, 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EB255-99BC-4807-B4E8-700F96B4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02052"/>
            <a:ext cx="10606541" cy="60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21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 err="1"/>
              <a:t>Cellcycle</a:t>
            </a:r>
            <a:r>
              <a:rPr lang="en-GB" dirty="0"/>
              <a:t>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B876B-9D05-47D4-BFD8-437D9CFC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780394"/>
            <a:ext cx="10644473" cy="60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88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Immune markers – cluster 6,8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453"/>
            <a:ext cx="10515600" cy="4351338"/>
          </a:xfrm>
        </p:spPr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5BC8C-12EA-4A5B-82C5-3431AEC47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775048"/>
            <a:ext cx="10653837" cy="60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96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951B-E582-4B29-B29C-3266C5D1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DFF7-9A89-4E76-99DF-280BE99E2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3109B-F229-4A90-A154-C72A6089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0"/>
            <a:ext cx="12011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5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50A5-4A8B-4317-AB48-7706AC3E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C695-3835-4865-9F7F-4D34E02A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BAD03-0E09-4597-B931-C15DAD92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0"/>
            <a:ext cx="120112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3EA21-12EF-4BA8-9366-AFF6D5C5883D}"/>
              </a:ext>
            </a:extLst>
          </p:cNvPr>
          <p:cNvSpPr txBox="1"/>
          <p:nvPr/>
        </p:nvSpPr>
        <p:spPr>
          <a:xfrm>
            <a:off x="4820056" y="121027"/>
            <a:ext cx="23532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0-VSMC</a:t>
            </a:r>
          </a:p>
          <a:p>
            <a:r>
              <a:rPr lang="en-GB" dirty="0"/>
              <a:t>1-Pericytes</a:t>
            </a:r>
          </a:p>
          <a:p>
            <a:r>
              <a:rPr lang="en-GB" dirty="0"/>
              <a:t>2-Fibroblasts</a:t>
            </a:r>
          </a:p>
          <a:p>
            <a:r>
              <a:rPr lang="en-GB" dirty="0"/>
              <a:t>3-Endothelial</a:t>
            </a:r>
          </a:p>
          <a:p>
            <a:r>
              <a:rPr lang="en-GB" dirty="0"/>
              <a:t>4-Fibrolasts</a:t>
            </a:r>
          </a:p>
          <a:p>
            <a:r>
              <a:rPr lang="en-GB" dirty="0"/>
              <a:t>5-Endothilial/pericytes</a:t>
            </a:r>
          </a:p>
          <a:p>
            <a:r>
              <a:rPr lang="en-GB" dirty="0"/>
              <a:t>6-Immune</a:t>
            </a:r>
          </a:p>
          <a:p>
            <a:r>
              <a:rPr lang="en-GB" dirty="0"/>
              <a:t>7-Unknown</a:t>
            </a:r>
          </a:p>
          <a:p>
            <a:r>
              <a:rPr lang="en-GB" dirty="0"/>
              <a:t>8-T-cells</a:t>
            </a:r>
          </a:p>
          <a:p>
            <a:r>
              <a:rPr lang="en-GB" dirty="0"/>
              <a:t>9-NA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06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VSMC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B6C82-A597-4A20-82B2-AD31DB72C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440"/>
            <a:ext cx="11587654" cy="60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8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Pericyte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A2AE2-0BA3-4D53-A4A9-3EE4093D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063"/>
            <a:ext cx="11650416" cy="60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Fibroblast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8CFDE-537D-48CB-A472-B8BB01A5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8" y="766355"/>
            <a:ext cx="11731154" cy="60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8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Endothelial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F4862-7EB2-491D-AECD-427C81B5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65"/>
            <a:ext cx="11634651" cy="60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 err="1"/>
              <a:t>Cellcycle</a:t>
            </a:r>
            <a:r>
              <a:rPr lang="en-GB" dirty="0"/>
              <a:t>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5B43E-6CFB-42EC-825C-66E17870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847"/>
            <a:ext cx="11103429" cy="57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Widescreen</PresentationFormat>
  <Paragraphs>67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Integration results</vt:lpstr>
      <vt:lpstr>PowerPoint Presentation</vt:lpstr>
      <vt:lpstr>PowerPoint Presentation</vt:lpstr>
      <vt:lpstr>PowerPoint Presentation</vt:lpstr>
      <vt:lpstr>VSMC markers</vt:lpstr>
      <vt:lpstr>Pericyte markers</vt:lpstr>
      <vt:lpstr>Fibroblast markers</vt:lpstr>
      <vt:lpstr>Endothelial markers</vt:lpstr>
      <vt:lpstr>Cellcycle markers</vt:lpstr>
      <vt:lpstr>Immune markers</vt:lpstr>
      <vt:lpstr>VSMC markers</vt:lpstr>
      <vt:lpstr>Pericyte markers</vt:lpstr>
      <vt:lpstr>Fibroblast markers</vt:lpstr>
      <vt:lpstr>Endothelial markers</vt:lpstr>
      <vt:lpstr>Cellcycle markers</vt:lpstr>
      <vt:lpstr>Immune markers</vt:lpstr>
      <vt:lpstr>PowerPoint Presentation</vt:lpstr>
      <vt:lpstr>Differential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Kidney only</vt:lpstr>
      <vt:lpstr>Reintegration – MH6 and MH7 only, showing labels generated per sample</vt:lpstr>
      <vt:lpstr>PowerPoint Presentation</vt:lpstr>
      <vt:lpstr>PowerPoint Presentation</vt:lpstr>
      <vt:lpstr>VSMC markers</vt:lpstr>
      <vt:lpstr>Pericyte markers</vt:lpstr>
      <vt:lpstr>Fibroblast markers</vt:lpstr>
      <vt:lpstr>Endothelial markers</vt:lpstr>
      <vt:lpstr>Cellcycle markers</vt:lpstr>
      <vt:lpstr>Immune markers</vt:lpstr>
      <vt:lpstr>VSMC markers – 0,1?</vt:lpstr>
      <vt:lpstr>Pericyte markers – cluster 1,5</vt:lpstr>
      <vt:lpstr>Fibroblast markers – cluster 4 (1?) </vt:lpstr>
      <vt:lpstr>Endothelial markers – cluster 3, 9 </vt:lpstr>
      <vt:lpstr>Cellcycle markers</vt:lpstr>
      <vt:lpstr>Immune markers – cluster 6,8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results</dc:title>
  <dc:creator>Ellie Fewings</dc:creator>
  <cp:lastModifiedBy>Eleanor Fewings</cp:lastModifiedBy>
  <cp:revision>2</cp:revision>
  <dcterms:created xsi:type="dcterms:W3CDTF">2021-03-11T17:21:36Z</dcterms:created>
  <dcterms:modified xsi:type="dcterms:W3CDTF">2021-03-22T13:57:06Z</dcterms:modified>
</cp:coreProperties>
</file>